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62" r:id="rId1"/>
  </p:sldMasterIdLst>
  <p:notesMasterIdLst>
    <p:notesMasterId r:id="rId19"/>
  </p:notesMasterIdLst>
  <p:sldIdLst>
    <p:sldId id="256" r:id="rId2"/>
    <p:sldId id="257" r:id="rId3"/>
    <p:sldId id="276" r:id="rId4"/>
    <p:sldId id="258" r:id="rId5"/>
    <p:sldId id="277" r:id="rId6"/>
    <p:sldId id="260" r:id="rId7"/>
    <p:sldId id="278" r:id="rId8"/>
    <p:sldId id="264" r:id="rId9"/>
    <p:sldId id="265" r:id="rId10"/>
    <p:sldId id="279" r:id="rId11"/>
    <p:sldId id="266" r:id="rId12"/>
    <p:sldId id="267" r:id="rId13"/>
    <p:sldId id="268" r:id="rId14"/>
    <p:sldId id="269" r:id="rId15"/>
    <p:sldId id="273" r:id="rId16"/>
    <p:sldId id="274" r:id="rId17"/>
    <p:sldId id="275" r:id="rId18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20"/>
      <p:bold r:id="rId21"/>
      <p:italic r:id="rId22"/>
      <p:boldItalic r:id="rId23"/>
    </p:embeddedFont>
    <p:embeddedFont>
      <p:font typeface="Corbel" panose="020B0503020204020204" pitchFamily="34" charset="0"/>
      <p:regular r:id="rId24"/>
      <p:bold r:id="rId25"/>
      <p:italic r:id="rId26"/>
      <p:boldItalic r:id="rId27"/>
    </p:embeddedFont>
    <p:embeddedFont>
      <p:font typeface="Georgia" panose="02040502050405020303" pitchFamily="18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3C57F-0516-4C0B-83A7-56AE9FBDA01E}">
          <p14:sldIdLst>
            <p14:sldId id="256"/>
            <p14:sldId id="257"/>
            <p14:sldId id="276"/>
            <p14:sldId id="258"/>
            <p14:sldId id="277"/>
            <p14:sldId id="260"/>
          </p14:sldIdLst>
        </p14:section>
        <p14:section name="Untitled Section" id="{083B7243-56F1-4E1D-989B-0D3C42FA9498}">
          <p14:sldIdLst>
            <p14:sldId id="278"/>
            <p14:sldId id="264"/>
            <p14:sldId id="265"/>
            <p14:sldId id="279"/>
            <p14:sldId id="266"/>
            <p14:sldId id="267"/>
            <p14:sldId id="268"/>
            <p14:sldId id="269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6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2b770551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2b770551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b7705515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b7705515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2b7705515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2b7705515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2b7705515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2b7705515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2b7705515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2b7705515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2b7705515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2b7705515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2b7705515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2b7705515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2b770551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2b770551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2b7705515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2b7705515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2b7705515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2b7705515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b7705515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2b7705515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2b770551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2b7705515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73355" y="182881"/>
            <a:ext cx="8793480" cy="4783454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661782"/>
            <a:ext cx="7475220" cy="21945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54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2902226"/>
            <a:ext cx="6575895" cy="1041124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rgbClr val="FFFFFF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280035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6213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3251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71500"/>
            <a:ext cx="1743075" cy="4057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571500"/>
            <a:ext cx="5572125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629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868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96703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880181"/>
            <a:ext cx="7475220" cy="219456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54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3115890"/>
            <a:ext cx="6576822" cy="1022855"/>
          </a:xfrm>
        </p:spPr>
        <p:txBody>
          <a:bodyPr anchor="t">
            <a:normAutofit/>
          </a:bodyPr>
          <a:lstStyle>
            <a:lvl1pPr marL="0" indent="0" algn="ctr">
              <a:buNone/>
              <a:defRPr sz="165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3015306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3137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1543049"/>
            <a:ext cx="3566160" cy="301752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1543050"/>
            <a:ext cx="3566160" cy="301752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0759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1501133"/>
            <a:ext cx="3566160" cy="58293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041112"/>
            <a:ext cx="3566160" cy="25374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499274"/>
            <a:ext cx="3566160" cy="58293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039492"/>
            <a:ext cx="3566160" cy="25374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8330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43775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90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822960"/>
            <a:ext cx="2948940" cy="130302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9119" y="822960"/>
            <a:ext cx="3909060" cy="349758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125980"/>
            <a:ext cx="2948940" cy="22631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87226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822960"/>
            <a:ext cx="2948940" cy="130302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59936" y="802385"/>
            <a:ext cx="4574286" cy="360045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125980"/>
            <a:ext cx="2948940" cy="216027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9119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73355" y="182881"/>
            <a:ext cx="8793480" cy="478345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457200"/>
            <a:ext cx="7406640" cy="1017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1543050"/>
            <a:ext cx="7404653" cy="30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4667871"/>
            <a:ext cx="353833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4667871"/>
            <a:ext cx="127966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132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50"/>
        </a:spcBef>
        <a:buClr>
          <a:schemeClr val="accent1"/>
        </a:buClr>
        <a:buSzPct val="80000"/>
        <a:buFont typeface="Corbel" pitchFamily="34" charset="0"/>
        <a:buChar char="•"/>
        <a:defRPr sz="165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35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739253" y="536958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MOVIEON:ONLINE MOVIE TICKET BOOKING APPLICATION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396408" y="2884634"/>
            <a:ext cx="5789797" cy="1265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1155CC"/>
                </a:solidFill>
              </a:rPr>
              <a:t> </a:t>
            </a:r>
            <a:r>
              <a:rPr lang="en-GB" sz="2400" b="1" dirty="0">
                <a:solidFill>
                  <a:srgbClr val="1155CC"/>
                </a:solidFill>
              </a:rPr>
              <a:t>By </a:t>
            </a:r>
            <a:endParaRPr sz="2400" b="1" dirty="0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1155CC"/>
                </a:solidFill>
              </a:rPr>
              <a:t>   Shubham Kukreti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1155CC"/>
                </a:solidFill>
              </a:rPr>
              <a:t>    02415003117</a:t>
            </a:r>
            <a:endParaRPr sz="2400" b="1" dirty="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EACB9-FE5B-4707-8D8B-25AE937A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313972"/>
            <a:ext cx="7505700" cy="954600"/>
          </a:xfrm>
        </p:spPr>
        <p:txBody>
          <a:bodyPr/>
          <a:lstStyle/>
          <a:p>
            <a:r>
              <a:rPr lang="en-IN" dirty="0"/>
              <a:t>                                     </a:t>
            </a:r>
            <a:r>
              <a:rPr lang="en-IN" b="1" dirty="0"/>
              <a:t>Homepage </a:t>
            </a:r>
            <a:br>
              <a:rPr lang="en-IN" b="1" dirty="0"/>
            </a:br>
            <a:r>
              <a:rPr lang="en-IN" b="1" dirty="0"/>
              <a:t>                                 (After SignIn)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1156FE-D54D-419B-AFC4-E85563191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32" y="1410339"/>
            <a:ext cx="6880223" cy="328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8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2968753" y="452626"/>
            <a:ext cx="2927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SignIn/SignUp Component</a:t>
            </a:r>
            <a:endParaRPr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C4EA75-4205-48DB-B7B6-BD918BA1E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066" y="1766596"/>
            <a:ext cx="5673868" cy="27046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title"/>
          </p:nvPr>
        </p:nvSpPr>
        <p:spPr>
          <a:xfrm>
            <a:off x="2939396" y="276652"/>
            <a:ext cx="3265207" cy="1397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Menu   Component</a:t>
            </a:r>
            <a:br>
              <a:rPr lang="en-GB" b="1" dirty="0"/>
            </a:br>
            <a:r>
              <a:rPr lang="en-GB" b="1" dirty="0"/>
              <a:t>(After SignIn)</a:t>
            </a:r>
            <a:endParaRPr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ACAF2-2362-4DCE-AB7E-965B9BDF630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67" y="1715612"/>
            <a:ext cx="6032486" cy="2880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3033695" y="281693"/>
            <a:ext cx="3271291" cy="1046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Middle Component</a:t>
            </a:r>
            <a:endParaRPr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8AC18-F3DD-46A5-A599-261297A9FE1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94" y="1405811"/>
            <a:ext cx="6321091" cy="3215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2696278" y="168802"/>
            <a:ext cx="3517909" cy="1056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Booking Component</a:t>
            </a:r>
            <a:endParaRPr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0D2FD-C6A3-48D0-9AF5-E7948F27624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167" y="1310321"/>
            <a:ext cx="6692870" cy="3197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2382351" y="437062"/>
            <a:ext cx="3800735" cy="632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        Conclusion</a:t>
            </a:r>
            <a:endParaRPr b="1" dirty="0"/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1"/>
          </p:nvPr>
        </p:nvSpPr>
        <p:spPr>
          <a:xfrm>
            <a:off x="765044" y="1262936"/>
            <a:ext cx="7582743" cy="29109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accent4">
                    <a:lumMod val="75000"/>
                  </a:schemeClr>
                </a:solidFill>
              </a:rPr>
              <a:t>There is a wide acceptance of online platform in today era in all over the world due to internet facilities available </a:t>
            </a:r>
          </a:p>
          <a:p>
            <a:pPr lvl="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accent4">
                    <a:lumMod val="75000"/>
                  </a:schemeClr>
                </a:solidFill>
              </a:rPr>
              <a:t>Online platform complete all the needs of people in all the situation and provide many features to all users.</a:t>
            </a:r>
          </a:p>
          <a:p>
            <a:pPr lvl="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accent4">
                    <a:lumMod val="75000"/>
                  </a:schemeClr>
                </a:solidFill>
              </a:rPr>
              <a:t>We provide a safe and secure </a:t>
            </a:r>
            <a:r>
              <a:rPr lang="en-IN" sz="1800" dirty="0" err="1">
                <a:solidFill>
                  <a:schemeClr val="accent4">
                    <a:lumMod val="75000"/>
                  </a:schemeClr>
                </a:solidFill>
              </a:rPr>
              <a:t>applicaction</a:t>
            </a:r>
            <a:r>
              <a:rPr lang="en-IN" sz="1800" dirty="0">
                <a:solidFill>
                  <a:schemeClr val="accent4">
                    <a:lumMod val="75000"/>
                  </a:schemeClr>
                </a:solidFill>
              </a:rPr>
              <a:t> so that users can’t have any issue regarding our application.</a:t>
            </a:r>
          </a:p>
          <a:p>
            <a:pPr lvl="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accent4">
                    <a:lumMod val="75000"/>
                  </a:schemeClr>
                </a:solidFill>
              </a:rPr>
              <a:t>Always keep the data of the users encrypted using different algorithms and keep updating  our application time to time.</a:t>
            </a:r>
          </a:p>
          <a:p>
            <a:pPr marL="10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000"/>
              <a:buNone/>
            </a:pPr>
            <a:endParaRPr sz="2000" b="1" dirty="0">
              <a:solidFill>
                <a:srgbClr val="274E1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678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Future Scope</a:t>
            </a:r>
            <a:endParaRPr b="1" dirty="0"/>
          </a:p>
        </p:txBody>
      </p:sp>
      <p:sp>
        <p:nvSpPr>
          <p:cNvPr id="238" name="Google Shape;238;p31"/>
          <p:cNvSpPr txBox="1">
            <a:spLocks noGrp="1"/>
          </p:cNvSpPr>
          <p:nvPr>
            <p:ph type="body" idx="1"/>
          </p:nvPr>
        </p:nvSpPr>
        <p:spPr>
          <a:xfrm>
            <a:off x="819150" y="1524380"/>
            <a:ext cx="7505700" cy="2956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rgbClr val="7030A0"/>
                </a:solidFill>
              </a:rPr>
              <a:t>Adding more features to the Application like Payment gateway etc.</a:t>
            </a:r>
          </a:p>
          <a:p>
            <a:pPr lvl="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rgbClr val="7030A0"/>
                </a:solidFill>
              </a:rPr>
              <a:t>Adding More Features to Booking Interface. </a:t>
            </a:r>
          </a:p>
          <a:p>
            <a:pPr lvl="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rgbClr val="7030A0"/>
                </a:solidFill>
              </a:rPr>
              <a:t>Adding of movie trailers with the details.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7030A0"/>
                </a:solidFill>
              </a:rPr>
              <a:t>Making frontend more interactive through which user can easily interact with our application.</a:t>
            </a:r>
            <a:endParaRPr sz="18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>
            <a:spLocks noGrp="1"/>
          </p:cNvSpPr>
          <p:nvPr>
            <p:ph type="title"/>
          </p:nvPr>
        </p:nvSpPr>
        <p:spPr>
          <a:xfrm>
            <a:off x="1891215" y="1588733"/>
            <a:ext cx="6066600" cy="22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 dirty="0">
                <a:latin typeface="Georgia" panose="02040502050405020303" pitchFamily="18" charset="0"/>
              </a:rPr>
              <a:t>THANK </a:t>
            </a:r>
            <a:br>
              <a:rPr lang="en-GB" sz="5000" b="1" dirty="0">
                <a:latin typeface="Georgia" panose="02040502050405020303" pitchFamily="18" charset="0"/>
              </a:rPr>
            </a:br>
            <a:r>
              <a:rPr lang="en-GB" sz="5000" b="1" dirty="0">
                <a:latin typeface="Georgia" panose="02040502050405020303" pitchFamily="18" charset="0"/>
              </a:rPr>
              <a:t>           YOU</a:t>
            </a:r>
            <a:endParaRPr sz="5000" b="1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2612162" y="313043"/>
            <a:ext cx="3771300" cy="647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INTRODUCTION</a:t>
            </a:r>
            <a:endParaRPr sz="3600" b="1" dirty="0"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744962" y="1178948"/>
            <a:ext cx="7505700" cy="3566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 algn="just">
              <a:buNone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My project 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MovieOn: Online Movie Ticket Booking Portal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basically manages the ticket booking process of a multiplex, providing an interface to the user to book movie tickets in a more easy way. </a:t>
            </a:r>
            <a:endParaRPr lang="en-IN"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146050" indent="0" algn="just">
              <a:buNone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en-IN"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146050" indent="0" algn="just">
              <a:buNone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At the front end I have used React.Js and at the back end Express.Js and MongoDB. </a:t>
            </a:r>
            <a:endParaRPr lang="en-IN"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146050" indent="0" algn="just">
              <a:buNone/>
            </a:pPr>
            <a:endParaRPr lang="en-IN"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146050" indent="0" algn="just">
              <a:buNone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The project proceeds through a sequence of well-designed forms provided with validations to ensure consistency, reliability and most importantly correctness of information fed into the database.</a:t>
            </a:r>
            <a:endParaRPr lang="en-IN"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0" lvl="0" indent="0">
              <a:lnSpc>
                <a:spcPct val="150000"/>
              </a:lnSpc>
              <a:spcAft>
                <a:spcPts val="800"/>
              </a:spcAft>
              <a:buNone/>
            </a:pPr>
            <a:endParaRPr lang="en-IN" sz="1800" b="1" dirty="0">
              <a:solidFill>
                <a:srgbClr val="66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1800" b="1" dirty="0">
              <a:solidFill>
                <a:srgbClr val="660000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759CD-EDF7-7947-A8C6-20265121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503" y="626144"/>
            <a:ext cx="4904994" cy="608296"/>
          </a:xfrm>
        </p:spPr>
        <p:txBody>
          <a:bodyPr/>
          <a:lstStyle/>
          <a:p>
            <a:pPr algn="ctr"/>
            <a:r>
              <a:rPr lang="en-US" b="1" dirty="0"/>
              <a:t>TECHNOLOGIES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E67C0-0BC4-6345-BB45-942A6A409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1853565"/>
            <a:ext cx="7505700" cy="2489835"/>
          </a:xfrm>
        </p:spPr>
        <p:txBody>
          <a:bodyPr/>
          <a:lstStyle/>
          <a:p>
            <a:r>
              <a:rPr lang="en-US" sz="1800" dirty="0">
                <a:solidFill>
                  <a:schemeClr val="accent4"/>
                </a:solidFill>
              </a:rPr>
              <a:t>REACT</a:t>
            </a:r>
          </a:p>
          <a:p>
            <a:r>
              <a:rPr lang="en-US" sz="1800" dirty="0">
                <a:solidFill>
                  <a:schemeClr val="accent4"/>
                </a:solidFill>
              </a:rPr>
              <a:t>EXPRESS.JS</a:t>
            </a:r>
          </a:p>
          <a:p>
            <a:r>
              <a:rPr lang="en-US" sz="1800" dirty="0">
                <a:solidFill>
                  <a:schemeClr val="accent4"/>
                </a:solidFill>
              </a:rPr>
              <a:t>AXIOS</a:t>
            </a:r>
          </a:p>
          <a:p>
            <a:r>
              <a:rPr lang="en-US" sz="1800" dirty="0">
                <a:solidFill>
                  <a:schemeClr val="accent4"/>
                </a:solidFill>
              </a:rPr>
              <a:t>MONGODB</a:t>
            </a:r>
          </a:p>
          <a:p>
            <a:r>
              <a:rPr lang="en-US" sz="1800" dirty="0">
                <a:solidFill>
                  <a:schemeClr val="accent4"/>
                </a:solidFill>
              </a:rPr>
              <a:t>CRYPTO-JS</a:t>
            </a:r>
          </a:p>
          <a:p>
            <a:r>
              <a:rPr lang="en-US" sz="1800" dirty="0">
                <a:solidFill>
                  <a:schemeClr val="accent4"/>
                </a:solidFill>
              </a:rPr>
              <a:t>BODY PARSER</a:t>
            </a:r>
          </a:p>
          <a:p>
            <a:pPr marL="146050" indent="0">
              <a:buNone/>
            </a:pPr>
            <a:endParaRPr lang="en-US" sz="1800" dirty="0">
              <a:solidFill>
                <a:schemeClr val="accent4"/>
              </a:solidFill>
            </a:endParaRPr>
          </a:p>
          <a:p>
            <a:endParaRPr lang="en-US" sz="1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122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2313000" y="223425"/>
            <a:ext cx="4518000" cy="627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What is REACT ?</a:t>
            </a:r>
            <a:endParaRPr b="1" dirty="0"/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1"/>
          </p:nvPr>
        </p:nvSpPr>
        <p:spPr>
          <a:xfrm>
            <a:off x="819150" y="851200"/>
            <a:ext cx="7505700" cy="3995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Bef>
                <a:spcPts val="800"/>
              </a:spcBef>
            </a:pP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React is a javascript library.</a:t>
            </a:r>
          </a:p>
          <a:p>
            <a:pPr marL="285750" indent="-285750">
              <a:lnSpc>
                <a:spcPct val="150000"/>
              </a:lnSpc>
              <a:spcBef>
                <a:spcPts val="800"/>
              </a:spcBef>
            </a:pP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Used to create frontend UI of web applications.</a:t>
            </a:r>
          </a:p>
          <a:p>
            <a:pPr marL="285750" indent="-285750">
              <a:lnSpc>
                <a:spcPct val="150000"/>
              </a:lnSpc>
              <a:spcBef>
                <a:spcPts val="800"/>
              </a:spcBef>
            </a:pP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Everything is a component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.</a:t>
            </a:r>
            <a:endParaRPr sz="1800" dirty="0">
              <a:solidFill>
                <a:srgbClr val="000000"/>
              </a:solidFill>
              <a:highlight>
                <a:srgbClr val="FFFFFF"/>
              </a:highlight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 dirty="0">
              <a:solidFill>
                <a:srgbClr val="000000"/>
              </a:solidFill>
              <a:highlight>
                <a:srgbClr val="FFFFFF"/>
              </a:highlight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CF6BD-50E5-AE4A-A65B-7178E9C21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13" y="1951482"/>
            <a:ext cx="4096469" cy="28948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CA352-A872-3646-BCE7-70E9C27F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385665"/>
            <a:ext cx="7505700" cy="808653"/>
          </a:xfrm>
        </p:spPr>
        <p:txBody>
          <a:bodyPr/>
          <a:lstStyle/>
          <a:p>
            <a:pPr algn="ctr"/>
            <a:r>
              <a:rPr lang="en-US" b="1" dirty="0"/>
              <a:t>EXPRESS.JS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F03C6-4476-3D47-81AE-C494364B3FDC}"/>
              </a:ext>
            </a:extLst>
          </p:cNvPr>
          <p:cNvSpPr txBox="1"/>
          <p:nvPr/>
        </p:nvSpPr>
        <p:spPr>
          <a:xfrm>
            <a:off x="1069848" y="1173182"/>
            <a:ext cx="72550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00000"/>
                </a:solidFill>
              </a:rPr>
              <a:t>Express.js is a web application framework for Node.js.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00000"/>
                </a:solidFill>
              </a:rPr>
              <a:t>It is designed for building web applications and APIs.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C00000"/>
              </a:solidFill>
            </a:endParaRPr>
          </a:p>
          <a:p>
            <a:pPr algn="just"/>
            <a:r>
              <a:rPr lang="en-IN" sz="1800" dirty="0">
                <a:solidFill>
                  <a:srgbClr val="C00000"/>
                </a:solidFill>
              </a:rPr>
              <a:t>To use express in our Project , First of all we use below command to install express and use it.</a:t>
            </a:r>
          </a:p>
          <a:p>
            <a:pPr algn="just"/>
            <a:endParaRPr lang="en-IN" sz="1800" dirty="0">
              <a:solidFill>
                <a:srgbClr val="C00000"/>
              </a:solidFill>
            </a:endParaRPr>
          </a:p>
          <a:p>
            <a:pPr algn="just"/>
            <a:r>
              <a:rPr lang="en-IN" sz="1800" b="1" dirty="0">
                <a:solidFill>
                  <a:srgbClr val="FF0000"/>
                </a:solidFill>
              </a:rPr>
              <a:t>$ npm install express</a:t>
            </a:r>
          </a:p>
          <a:p>
            <a:pPr algn="just"/>
            <a:endParaRPr lang="en-IN" sz="1800" dirty="0"/>
          </a:p>
          <a:p>
            <a:pPr algn="just"/>
            <a:r>
              <a:rPr lang="en-US" sz="1800" dirty="0">
                <a:solidFill>
                  <a:srgbClr val="C00000"/>
                </a:solidFill>
              </a:rPr>
              <a:t>where npm stands for node package manager.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85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1634925" y="513775"/>
            <a:ext cx="5250600" cy="610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AXIOS</a:t>
            </a:r>
            <a:endParaRPr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7464F4-BE19-7C43-9581-950E23943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" y="1231783"/>
            <a:ext cx="7818120" cy="35417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E8B8-097B-7545-B7B7-9B8007C22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342680"/>
            <a:ext cx="7505700" cy="544288"/>
          </a:xfrm>
        </p:spPr>
        <p:txBody>
          <a:bodyPr/>
          <a:lstStyle/>
          <a:p>
            <a:pPr algn="ctr"/>
            <a:r>
              <a:rPr lang="en-US" b="1" dirty="0"/>
              <a:t>MONGODB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FFBE5-94DD-8040-895F-EA43552CD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1012414"/>
            <a:ext cx="7505700" cy="544288"/>
          </a:xfrm>
        </p:spPr>
        <p:txBody>
          <a:bodyPr/>
          <a:lstStyle/>
          <a:p>
            <a:r>
              <a:rPr lang="en-US" sz="1800" dirty="0">
                <a:solidFill>
                  <a:srgbClr val="FFFF00"/>
                </a:solidFill>
              </a:rPr>
              <a:t>IS A NOSQL DATABASE.</a:t>
            </a:r>
          </a:p>
          <a:p>
            <a:endParaRPr lang="en-US" sz="1800" dirty="0">
              <a:solidFill>
                <a:srgbClr val="FFFF00"/>
              </a:solidFill>
            </a:endParaRPr>
          </a:p>
          <a:p>
            <a:pPr marL="146050" indent="0">
              <a:buNone/>
            </a:pP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533C5-11C3-4568-AC99-2438C8D6BE50}"/>
              </a:ext>
            </a:extLst>
          </p:cNvPr>
          <p:cNvSpPr txBox="1"/>
          <p:nvPr/>
        </p:nvSpPr>
        <p:spPr>
          <a:xfrm>
            <a:off x="5834743" y="1561322"/>
            <a:ext cx="2668555" cy="2488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DD8F8B-F1F6-4CCF-88C5-52A150C9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38" y="1556702"/>
            <a:ext cx="47625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87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943600" y="19655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dirty="0"/>
              <a:t> Project ScreenShots</a:t>
            </a:r>
            <a:endParaRPr sz="6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2500603" y="318814"/>
            <a:ext cx="3999723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Homepage</a:t>
            </a:r>
            <a:br>
              <a:rPr lang="en-GB" b="1" dirty="0"/>
            </a:br>
            <a:r>
              <a:rPr lang="en-GB" b="1" dirty="0"/>
              <a:t>(before signin)</a:t>
            </a:r>
            <a:endParaRPr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C1844-C4A7-4876-ADE9-E28869049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599" y="1273414"/>
            <a:ext cx="6196801" cy="34662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245</TotalTime>
  <Words>291</Words>
  <Application>Microsoft Office PowerPoint</Application>
  <PresentationFormat>On-screen Show (16:9)</PresentationFormat>
  <Paragraphs>54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Georgia</vt:lpstr>
      <vt:lpstr>Arial</vt:lpstr>
      <vt:lpstr>Times New Roman</vt:lpstr>
      <vt:lpstr>Wingdings</vt:lpstr>
      <vt:lpstr>Comic Sans MS</vt:lpstr>
      <vt:lpstr>Corbel</vt:lpstr>
      <vt:lpstr>Basis</vt:lpstr>
      <vt:lpstr>MOVIEON:ONLINE MOVIE TICKET BOOKING APPLICATION</vt:lpstr>
      <vt:lpstr>INTRODUCTION</vt:lpstr>
      <vt:lpstr>TECHNOLOGIES USED</vt:lpstr>
      <vt:lpstr>What is REACT ?</vt:lpstr>
      <vt:lpstr>EXPRESS.JS</vt:lpstr>
      <vt:lpstr>AXIOS</vt:lpstr>
      <vt:lpstr>MONGODB</vt:lpstr>
      <vt:lpstr> Project ScreenShots</vt:lpstr>
      <vt:lpstr>Homepage (before signin)</vt:lpstr>
      <vt:lpstr>                                     Homepage                                   (After SignIn)</vt:lpstr>
      <vt:lpstr>SignIn/SignUp Component</vt:lpstr>
      <vt:lpstr>Menu   Component (After SignIn)</vt:lpstr>
      <vt:lpstr>Middle Component</vt:lpstr>
      <vt:lpstr>Booking Component</vt:lpstr>
      <vt:lpstr>        Conclusion</vt:lpstr>
      <vt:lpstr>Future Scope</vt:lpstr>
      <vt:lpstr>THANK           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RENTAL MANAGEMENT</dc:title>
  <dc:creator/>
  <cp:lastModifiedBy>Shubham Kukreti</cp:lastModifiedBy>
  <cp:revision>44</cp:revision>
  <dcterms:created xsi:type="dcterms:W3CDTF">2019-09-13T17:15:35Z</dcterms:created>
  <dcterms:modified xsi:type="dcterms:W3CDTF">2019-09-17T05:34:28Z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1033-10.2.0.7635</vt:lpwstr>
  </property>
</Properties>
</file>